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2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  <p:sldId id="357" r:id="rId1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59" d="100"/>
          <a:sy n="59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microsoft.com/office/2007/relationships/hdphoto" Target="../media/hdphoto6.wdp"/><Relationship Id="rId25" Type="http://schemas.openxmlformats.org/officeDocument/2006/relationships/image" Target="../media/image48.png"/><Relationship Id="rId2" Type="http://schemas.openxmlformats.org/officeDocument/2006/relationships/image" Target="../media/image31.pn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8.png"/><Relationship Id="rId24" Type="http://schemas.openxmlformats.org/officeDocument/2006/relationships/image" Target="../media/image47.png"/><Relationship Id="rId5" Type="http://schemas.openxmlformats.org/officeDocument/2006/relationships/image" Target="../media/image33.png"/><Relationship Id="rId15" Type="http://schemas.microsoft.com/office/2007/relationships/hdphoto" Target="../media/hdphoto5.wdp"/><Relationship Id="rId23" Type="http://schemas.openxmlformats.org/officeDocument/2006/relationships/image" Target="../media/image46.png"/><Relationship Id="rId28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microsoft.com/office/2007/relationships/hdphoto" Target="../media/hdphoto7.wdp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19.png"/><Relationship Id="rId27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microsoft.com/office/2007/relationships/hdphoto" Target="../media/hdphoto8.wdp"/><Relationship Id="rId4" Type="http://schemas.openxmlformats.org/officeDocument/2006/relationships/image" Target="../media/image53.png"/><Relationship Id="rId9" Type="http://schemas.openxmlformats.org/officeDocument/2006/relationships/image" Target="../media/image48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2C528E-39FB-49B7-AC2A-2EECB75C3E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52" y="9242529"/>
            <a:ext cx="4877144" cy="37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C1B850C-5811-457B-A38B-55D9A63C7F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91874" y="5141506"/>
            <a:ext cx="4877144" cy="377733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EF06AE0-3F66-4E54-8C79-5F66A4AB1860}"/>
              </a:ext>
            </a:extLst>
          </p:cNvPr>
          <p:cNvGrpSpPr/>
          <p:nvPr/>
        </p:nvGrpSpPr>
        <p:grpSpPr>
          <a:xfrm>
            <a:off x="13179170" y="5128802"/>
            <a:ext cx="4889845" cy="3790036"/>
            <a:chOff x="13179170" y="5128802"/>
            <a:chExt cx="4889845" cy="379003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B5F22-4E9A-47AE-A1D8-63A9F8FA9F8A}"/>
                </a:ext>
              </a:extLst>
            </p:cNvPr>
            <p:cNvSpPr/>
            <p:nvPr/>
          </p:nvSpPr>
          <p:spPr>
            <a:xfrm rot="16200000">
              <a:off x="13741777" y="4591600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F534CBF5-6AE3-4FC7-82FB-9BF16CE3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3988482" y="7628816"/>
              <a:ext cx="4057651" cy="122130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B213877-2E09-4443-9F98-441A25E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4301788" y="6372028"/>
              <a:ext cx="3639380" cy="12239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421360-5FA2-4F61-A88F-99419738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79170" y="5128802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A9716E-65B2-4DC3-996D-747FC875E78C}"/>
              </a:ext>
            </a:extLst>
          </p:cNvPr>
          <p:cNvGrpSpPr/>
          <p:nvPr/>
        </p:nvGrpSpPr>
        <p:grpSpPr>
          <a:xfrm>
            <a:off x="11994748" y="1610793"/>
            <a:ext cx="4889848" cy="3790038"/>
            <a:chOff x="12240344" y="5504498"/>
            <a:chExt cx="4889848" cy="37900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39B3511-D1B0-4805-800C-CC99C5F0D965}"/>
                </a:ext>
              </a:extLst>
            </p:cNvPr>
            <p:cNvGrpSpPr/>
            <p:nvPr/>
          </p:nvGrpSpPr>
          <p:grpSpPr>
            <a:xfrm>
              <a:off x="12240344" y="5504498"/>
              <a:ext cx="4889848" cy="3790038"/>
              <a:chOff x="11368560" y="7678689"/>
              <a:chExt cx="4889848" cy="379003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ECCD2D-4E88-4DB6-A498-E72986922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1264" y="7691393"/>
                <a:ext cx="4877144" cy="377733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AC1E3C-CB00-4197-A23F-C8CC22534B1C}"/>
                  </a:ext>
                </a:extLst>
              </p:cNvPr>
              <p:cNvSpPr/>
              <p:nvPr/>
            </p:nvSpPr>
            <p:spPr>
              <a:xfrm rot="16200000">
                <a:off x="11931167" y="7141487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75F6F7-D4B1-4466-87FB-70BE6CC0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2177872" y="10178703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0CE55D-ABBD-4A28-BEDE-B8912CD8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2484100" y="8819687"/>
                <a:ext cx="3654424" cy="134869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FF44BE4-B1F7-4364-AA27-E92B524E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68560" y="7678689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48FD3-5926-4CAB-A1AB-6F2A7CC6BAEE}"/>
                </a:ext>
              </a:extLst>
            </p:cNvPr>
            <p:cNvSpPr/>
            <p:nvPr/>
          </p:nvSpPr>
          <p:spPr>
            <a:xfrm>
              <a:off x="13054053" y="6984019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3A404-12E1-4759-AD90-B0837DF1B523}"/>
              </a:ext>
            </a:extLst>
          </p:cNvPr>
          <p:cNvGrpSpPr/>
          <p:nvPr/>
        </p:nvGrpSpPr>
        <p:grpSpPr>
          <a:xfrm>
            <a:off x="11994748" y="5528109"/>
            <a:ext cx="4889845" cy="3790036"/>
            <a:chOff x="12240344" y="9421814"/>
            <a:chExt cx="4889845" cy="37900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9ACEA2-B8AB-40FD-8603-A58EFE197017}"/>
                </a:ext>
              </a:extLst>
            </p:cNvPr>
            <p:cNvGrpSpPr/>
            <p:nvPr/>
          </p:nvGrpSpPr>
          <p:grpSpPr>
            <a:xfrm>
              <a:off x="12240344" y="9421814"/>
              <a:ext cx="4889845" cy="3790036"/>
              <a:chOff x="13179170" y="5128802"/>
              <a:chExt cx="4889845" cy="379003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17496B-6098-4CFD-A945-4FBD63AC9EEB}"/>
                  </a:ext>
                </a:extLst>
              </p:cNvPr>
              <p:cNvSpPr/>
              <p:nvPr/>
            </p:nvSpPr>
            <p:spPr>
              <a:xfrm rot="16200000">
                <a:off x="13741777" y="4591600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C0D6EC-7D5C-4B6A-960C-2E0E52F26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988482" y="7628816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375F3D-25E0-4FCF-B6C1-84BADD6C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4301788" y="6372028"/>
                <a:ext cx="3639380" cy="122396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8B0CE6F-0B25-4CB9-9407-23F80E15E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179170" y="5128802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2A9AC8-C4A3-4071-B962-85FAE1D84366}"/>
                </a:ext>
              </a:extLst>
            </p:cNvPr>
            <p:cNvSpPr/>
            <p:nvPr/>
          </p:nvSpPr>
          <p:spPr>
            <a:xfrm>
              <a:off x="13054050" y="10901334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3ED9FBE-7335-421D-9BF3-0441BDF0F8C3}"/>
              </a:ext>
            </a:extLst>
          </p:cNvPr>
          <p:cNvGrpSpPr/>
          <p:nvPr/>
        </p:nvGrpSpPr>
        <p:grpSpPr>
          <a:xfrm>
            <a:off x="12009390" y="9438927"/>
            <a:ext cx="4889845" cy="3790036"/>
            <a:chOff x="12009390" y="9438927"/>
            <a:chExt cx="4889845" cy="379003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034A728-903E-40A8-9292-3EDC7D8BBE2A}"/>
                </a:ext>
              </a:extLst>
            </p:cNvPr>
            <p:cNvGrpSpPr/>
            <p:nvPr/>
          </p:nvGrpSpPr>
          <p:grpSpPr>
            <a:xfrm>
              <a:off x="12009390" y="9438927"/>
              <a:ext cx="4889845" cy="3790036"/>
              <a:chOff x="6591570" y="9438927"/>
              <a:chExt cx="4889845" cy="379003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FF9BD8D-C970-4095-B408-EDD1772F9982}"/>
                  </a:ext>
                </a:extLst>
              </p:cNvPr>
              <p:cNvSpPr/>
              <p:nvPr/>
            </p:nvSpPr>
            <p:spPr>
              <a:xfrm rot="16200000">
                <a:off x="7154177" y="8901725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BD98159-5ED5-4BCF-B49D-C90F82C3B6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04760" y="10559356"/>
                <a:ext cx="3839527" cy="2639299"/>
                <a:chOff x="7448548" y="10573645"/>
                <a:chExt cx="3995739" cy="274667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52145EF9-B536-4849-A0DB-A0F6E4753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flipH="1">
                  <a:off x="7706825" y="10573645"/>
                  <a:ext cx="3646213" cy="1358946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1210B89E-DF92-4686-BF34-637D23CA1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7448548" y="11938940"/>
                  <a:ext cx="3995739" cy="1381384"/>
                </a:xfrm>
                <a:prstGeom prst="rect">
                  <a:avLst/>
                </a:prstGeom>
              </p:spPr>
            </p:pic>
          </p:grp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175ABBA-0269-4492-8FD3-8930E20CC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1570" y="9438927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731166-3D7C-4CFE-82AE-78B5CAC58F2C}"/>
                </a:ext>
              </a:extLst>
            </p:cNvPr>
            <p:cNvSpPr/>
            <p:nvPr/>
          </p:nvSpPr>
          <p:spPr>
            <a:xfrm>
              <a:off x="12823096" y="10918447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6E62B6B-2162-4C67-B7AB-AF637CDECF55}"/>
              </a:ext>
            </a:extLst>
          </p:cNvPr>
          <p:cNvGrpSpPr/>
          <p:nvPr/>
        </p:nvGrpSpPr>
        <p:grpSpPr>
          <a:xfrm>
            <a:off x="6591570" y="9438927"/>
            <a:ext cx="4889845" cy="3790036"/>
            <a:chOff x="6591570" y="9438927"/>
            <a:chExt cx="4889845" cy="37900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0AB02D-CE58-4FE6-B522-9C3D9BF0FCC7}"/>
                </a:ext>
              </a:extLst>
            </p:cNvPr>
            <p:cNvSpPr/>
            <p:nvPr/>
          </p:nvSpPr>
          <p:spPr>
            <a:xfrm rot="16200000">
              <a:off x="7154177" y="8901725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85E25E3-E435-44C2-9CC4-C2653A2E46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4760" y="10559356"/>
              <a:ext cx="3839527" cy="2639299"/>
              <a:chOff x="7448548" y="10573645"/>
              <a:chExt cx="3995739" cy="274667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220BD32-F861-4CCC-90B8-6A0B370F6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7706825" y="10573645"/>
                <a:ext cx="3646213" cy="135894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AF3BD52-1967-42F5-ABB1-1CDCABFA6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7448548" y="11938940"/>
                <a:ext cx="3995739" cy="1381384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3859139-BD9D-4363-BCA5-E313AFD2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1570" y="9438927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80BA18-D6AF-40B2-A408-EEA69E6E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619E6E-CB84-4664-81E8-11219DF8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0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11942</TotalTime>
  <Words>343</Words>
  <Application>Microsoft Office PowerPoint</Application>
  <PresentationFormat>사용자 지정</PresentationFormat>
  <Paragraphs>318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1742</cp:revision>
  <dcterms:created xsi:type="dcterms:W3CDTF">2014-09-26T00:08:04Z</dcterms:created>
  <dcterms:modified xsi:type="dcterms:W3CDTF">2024-12-14T04:12:59Z</dcterms:modified>
</cp:coreProperties>
</file>